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360" y="864000"/>
            <a:ext cx="9719280" cy="414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Тіло ломиме, пробиті руки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Він не достойний такої муки!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Святий Господь мій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кров проливає,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«Прости їм Отче» -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 небо взиває. 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360" y="720000"/>
            <a:ext cx="9719280" cy="414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А кров стікає з хреста,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За мої гріхи висока ціна.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То кров Ісуса Христа, 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У небо кричить: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"Прости їм, Боже, прости!"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0360" y="576000"/>
            <a:ext cx="9719280" cy="5256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Такий не легкий,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шлях до Голгофи,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не жалів Він себе ані трохи.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Хто з Ним піде,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більше не заблукає,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Йди за Христом,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Він тебе так кохає. 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0360" y="720000"/>
            <a:ext cx="9719280" cy="414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А кров стікає з хреста,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За мої гріхи висока ціна.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То кров Ісуса Христа, 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У небо кричить: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"Прости їм, Боже, прости!"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80360" y="576000"/>
            <a:ext cx="9719280" cy="5256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Такий нелегкий шлях Іісуса.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Звернись ти до Нього,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не йди у спокусу.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Я любий друже,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тебе закликаю,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Йди до Христа,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Він тебе так чекає!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80360" y="720000"/>
            <a:ext cx="9719280" cy="414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А кров стікає з хреста,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За твої гріхи висока ціна.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То кров Ісуса Христа, 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У небо кричить: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"Прости їм, Боже, прости!"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2021-08-06T19:51:18Z</dcterms:created>
  <dc:creator/>
  <dc:description/>
  <dc:language>uk-UA</dc:language>
  <cp:lastModifiedBy/>
  <dcterms:modified xsi:type="dcterms:W3CDTF">2021-08-06T19:58:12Z</dcterms:modified>
  <cp:revision>2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